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4250" r:id="rId1"/>
  </p:sldMasterIdLst>
  <p:notesMasterIdLst>
    <p:notesMasterId r:id="rId5"/>
  </p:notesMasterIdLst>
  <p:sldIdLst>
    <p:sldId id="262" r:id="rId2"/>
    <p:sldId id="261" r:id="rId3"/>
    <p:sldId id="263" r:id="rId4"/>
  </p:sldIdLst>
  <p:sldSz cx="14400213" cy="10080625"/>
  <p:notesSz cx="9144000" cy="6858000"/>
  <p:defaultTextStyle>
    <a:defPPr>
      <a:defRPr lang="en-US"/>
    </a:defPPr>
    <a:lvl1pPr marL="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1pPr>
    <a:lvl2pPr marL="49521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2pPr>
    <a:lvl3pPr marL="990421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3pPr>
    <a:lvl4pPr marL="1485632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4pPr>
    <a:lvl5pPr marL="198084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5pPr>
    <a:lvl6pPr marL="2476050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6pPr>
    <a:lvl7pPr marL="2971262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7pPr>
    <a:lvl8pPr marL="3466472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8pPr>
    <a:lvl9pPr marL="3961681" algn="l" defTabSz="990421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FF"/>
    <a:srgbClr val="FF0066"/>
    <a:srgbClr val="CCFFFF"/>
    <a:srgbClr val="E7F9FF"/>
    <a:srgbClr val="015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AE2D-D0E6-4AF7-804E-C02F93F529B3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857250"/>
            <a:ext cx="3305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C806-D96F-4823-B2D5-2E6D051B9F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17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00213" cy="10080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6712" y="2663272"/>
            <a:ext cx="8360543" cy="2227693"/>
          </a:xfrm>
        </p:spPr>
        <p:txBody>
          <a:bodyPr anchor="b">
            <a:noAutofit/>
          </a:bodyPr>
          <a:lstStyle>
            <a:lvl1pPr algn="ctr">
              <a:defRPr sz="7056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6712" y="5289208"/>
            <a:ext cx="8360543" cy="2025019"/>
          </a:xfrm>
        </p:spPr>
        <p:txBody>
          <a:bodyPr anchor="t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51979" y="7429797"/>
            <a:ext cx="1060293" cy="410692"/>
          </a:xfrm>
        </p:spPr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712" y="7429797"/>
            <a:ext cx="6401449" cy="410692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36092" y="7429797"/>
            <a:ext cx="651164" cy="410692"/>
          </a:xfrm>
        </p:spPr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80875" y="5102532"/>
            <a:ext cx="80522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3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60" y="7078214"/>
            <a:ext cx="10706826" cy="833052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6182" y="1518317"/>
            <a:ext cx="11167853" cy="49407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2352"/>
            </a:lvl2pPr>
            <a:lvl3pPr marL="1344077" indent="0">
              <a:buNone/>
              <a:defRPr sz="2352"/>
            </a:lvl3pPr>
            <a:lvl4pPr marL="2016115" indent="0">
              <a:buNone/>
              <a:defRPr sz="2352"/>
            </a:lvl4pPr>
            <a:lvl5pPr marL="2688153" indent="0">
              <a:buNone/>
              <a:defRPr sz="2352"/>
            </a:lvl5pPr>
            <a:lvl6pPr marL="3360191" indent="0">
              <a:buNone/>
              <a:defRPr sz="2352"/>
            </a:lvl6pPr>
            <a:lvl7pPr marL="4032230" indent="0">
              <a:buNone/>
              <a:defRPr sz="2352"/>
            </a:lvl7pPr>
            <a:lvl8pPr marL="4704268" indent="0">
              <a:buNone/>
              <a:defRPr sz="2352"/>
            </a:lvl8pPr>
            <a:lvl9pPr marL="5376306" indent="0">
              <a:buNone/>
              <a:defRPr sz="235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3360" y="7911267"/>
            <a:ext cx="10706826" cy="725711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63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60" y="1333020"/>
            <a:ext cx="10706826" cy="4553567"/>
          </a:xfrm>
        </p:spPr>
        <p:txBody>
          <a:bodyPr anchor="ctr">
            <a:normAutofit/>
          </a:bodyPr>
          <a:lstStyle>
            <a:lvl1pPr algn="ctr">
              <a:defRPr sz="470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8" y="6284833"/>
            <a:ext cx="10706829" cy="23521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3361" y="6085709"/>
            <a:ext cx="1040397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1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343" y="1443643"/>
            <a:ext cx="10079283" cy="3484662"/>
          </a:xfrm>
        </p:spPr>
        <p:txBody>
          <a:bodyPr anchor="ctr">
            <a:normAutofit/>
          </a:bodyPr>
          <a:lstStyle>
            <a:lvl1pPr algn="ctr">
              <a:defRPr sz="4704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20037" y="4928305"/>
            <a:ext cx="9280134" cy="9582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46"/>
            </a:lvl1pPr>
            <a:lvl2pPr marL="672038" indent="0">
              <a:buFontTx/>
              <a:buNone/>
              <a:defRPr/>
            </a:lvl2pPr>
            <a:lvl3pPr marL="1344077" indent="0">
              <a:buFontTx/>
              <a:buNone/>
              <a:defRPr/>
            </a:lvl3pPr>
            <a:lvl4pPr marL="2016115" indent="0">
              <a:buFontTx/>
              <a:buNone/>
              <a:defRPr/>
            </a:lvl4pPr>
            <a:lvl5pPr marL="2688153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5" y="6384396"/>
            <a:ext cx="10706832" cy="2252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338554" y="1330798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/>
            <a:r>
              <a:rPr lang="en-US" sz="1058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21443" y="4156707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 algn="r"/>
            <a:r>
              <a:rPr lang="en-US" sz="10583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13362" y="6085709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9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64" y="4863308"/>
            <a:ext cx="10706817" cy="2159000"/>
          </a:xfrm>
        </p:spPr>
        <p:txBody>
          <a:bodyPr anchor="b">
            <a:normAutofit/>
          </a:bodyPr>
          <a:lstStyle>
            <a:lvl1pPr algn="l">
              <a:defRPr sz="470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63" y="7022308"/>
            <a:ext cx="10706820" cy="1264708"/>
          </a:xfrm>
        </p:spPr>
        <p:txBody>
          <a:bodyPr anchor="t">
            <a:normAutofit/>
          </a:bodyPr>
          <a:lstStyle>
            <a:lvl1pPr marL="0" indent="0" algn="l">
              <a:buNone/>
              <a:defRPr sz="2646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75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586" y="1443643"/>
            <a:ext cx="9961042" cy="3297984"/>
          </a:xfrm>
        </p:spPr>
        <p:txBody>
          <a:bodyPr anchor="ctr">
            <a:normAutofit/>
          </a:bodyPr>
          <a:lstStyle>
            <a:lvl1pPr algn="ctr">
              <a:defRPr sz="4704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853363" y="5349452"/>
            <a:ext cx="10706820" cy="130376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8" y="6658191"/>
            <a:ext cx="10706829" cy="1978789"/>
          </a:xfrm>
        </p:spPr>
        <p:txBody>
          <a:bodyPr anchor="t">
            <a:normAutofit/>
          </a:bodyPr>
          <a:lstStyle>
            <a:lvl1pPr marL="0" indent="0" algn="l">
              <a:buNone/>
              <a:defRPr sz="2352">
                <a:solidFill>
                  <a:schemeClr val="tx1"/>
                </a:solidFill>
              </a:defRPr>
            </a:lvl1pPr>
            <a:lvl2pPr marL="672038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382793" y="1318352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/>
            <a:r>
              <a:rPr lang="en-US" sz="1175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47102" y="3833118"/>
            <a:ext cx="720198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 algn="r"/>
            <a:r>
              <a:rPr lang="en-US" sz="1175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13362" y="5040313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6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8" y="1443642"/>
            <a:ext cx="10706826" cy="337265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704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853363" y="5241925"/>
            <a:ext cx="10706820" cy="133064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60" y="6571075"/>
            <a:ext cx="10706826" cy="2065906"/>
          </a:xfrm>
        </p:spPr>
        <p:txBody>
          <a:bodyPr anchor="t">
            <a:normAutofit/>
          </a:bodyPr>
          <a:lstStyle>
            <a:lvl1pPr marL="0" indent="0" algn="l">
              <a:buNone/>
              <a:defRPr sz="2352">
                <a:solidFill>
                  <a:schemeClr val="tx1"/>
                </a:solidFill>
              </a:defRPr>
            </a:lvl1pPr>
            <a:lvl2pPr marL="672038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3368" y="5040313"/>
            <a:ext cx="1040396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4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3358" y="3660269"/>
            <a:ext cx="10706829" cy="497671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13362" y="3461147"/>
            <a:ext cx="1040397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63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0647" y="1333020"/>
            <a:ext cx="2549534" cy="7303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3362" y="1333020"/>
            <a:ext cx="7741074" cy="730396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9835597" y="1333020"/>
            <a:ext cx="0" cy="730396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64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13363" y="3461147"/>
            <a:ext cx="1038682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43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361" y="2412725"/>
            <a:ext cx="10386821" cy="2678927"/>
          </a:xfrm>
        </p:spPr>
        <p:txBody>
          <a:bodyPr anchor="b">
            <a:normAutofit/>
          </a:bodyPr>
          <a:lstStyle>
            <a:lvl1pPr algn="ctr">
              <a:defRPr sz="58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3361" y="5489898"/>
            <a:ext cx="10386821" cy="1602221"/>
          </a:xfrm>
        </p:spPr>
        <p:txBody>
          <a:bodyPr anchor="t">
            <a:normAutofit/>
          </a:bodyPr>
          <a:lstStyle>
            <a:lvl1pPr marL="0" indent="0" algn="ctr">
              <a:buNone/>
              <a:defRPr sz="3528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2013363" y="5290773"/>
            <a:ext cx="1038682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0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13361" y="3463484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627" y="3655907"/>
            <a:ext cx="5256078" cy="506719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308" y="3655907"/>
            <a:ext cx="5256078" cy="506719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273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63" y="3907797"/>
            <a:ext cx="5256078" cy="847052"/>
          </a:xfrm>
        </p:spPr>
        <p:txBody>
          <a:bodyPr anchor="b">
            <a:noAutofit/>
          </a:bodyPr>
          <a:lstStyle>
            <a:lvl1pPr marL="0" indent="0">
              <a:buNone/>
              <a:defRPr sz="3528" b="0">
                <a:solidFill>
                  <a:schemeClr val="accent1"/>
                </a:solidFill>
              </a:defRPr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3363" y="4767295"/>
            <a:ext cx="5256078" cy="39784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0080" y="3907797"/>
            <a:ext cx="5256078" cy="847052"/>
          </a:xfrm>
        </p:spPr>
        <p:txBody>
          <a:bodyPr anchor="b">
            <a:noAutofit/>
          </a:bodyPr>
          <a:lstStyle>
            <a:lvl1pPr marL="0" indent="0">
              <a:buNone/>
              <a:defRPr sz="3528" b="0">
                <a:solidFill>
                  <a:schemeClr val="accent1"/>
                </a:solidFill>
              </a:defRPr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0080" y="4767295"/>
            <a:ext cx="5256078" cy="39784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13362" y="3461147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9" y="1345461"/>
            <a:ext cx="10706828" cy="19165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13362" y="3461147"/>
            <a:ext cx="103868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2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8" y="2041016"/>
            <a:ext cx="3995017" cy="2016125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8383" y="1443644"/>
            <a:ext cx="6071805" cy="719333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3358" y="4455385"/>
            <a:ext cx="3995017" cy="3584228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3362" y="4281154"/>
            <a:ext cx="367500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65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58" y="2769059"/>
            <a:ext cx="5720088" cy="2016125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17793" y="1518316"/>
            <a:ext cx="4613396" cy="704399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2352"/>
            </a:lvl2pPr>
            <a:lvl3pPr marL="1344077" indent="0">
              <a:buNone/>
              <a:defRPr sz="2352"/>
            </a:lvl3pPr>
            <a:lvl4pPr marL="2016115" indent="0">
              <a:buNone/>
              <a:defRPr sz="2352"/>
            </a:lvl4pPr>
            <a:lvl5pPr marL="2688153" indent="0">
              <a:buNone/>
              <a:defRPr sz="2352"/>
            </a:lvl5pPr>
            <a:lvl6pPr marL="3360191" indent="0">
              <a:buNone/>
              <a:defRPr sz="2352"/>
            </a:lvl6pPr>
            <a:lvl7pPr marL="4032230" indent="0">
              <a:buNone/>
              <a:defRPr sz="2352"/>
            </a:lvl7pPr>
            <a:lvl8pPr marL="4704268" indent="0">
              <a:buNone/>
              <a:defRPr sz="2352"/>
            </a:lvl8pPr>
            <a:lvl9pPr marL="5376306" indent="0">
              <a:buNone/>
              <a:defRPr sz="235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3359" y="4785183"/>
            <a:ext cx="5720086" cy="2688167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15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12000" contrast="34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00213" cy="100806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53360" y="1345461"/>
            <a:ext cx="10706826" cy="1916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3358" y="3660268"/>
            <a:ext cx="10706829" cy="5063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10653" y="8761432"/>
            <a:ext cx="1808346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8A7400-2A87-452B-BCC6-F5355FBD0D39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359" y="8761432"/>
            <a:ext cx="8038965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37328" y="8761432"/>
            <a:ext cx="622860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429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</p:sldLayoutIdLst>
  <p:txStyles>
    <p:titleStyle>
      <a:lvl1pPr algn="ctr" defTabSz="672038" rtl="0" eaLnBrk="1" latinLnBrk="0" hangingPunct="1">
        <a:spcBef>
          <a:spcPct val="0"/>
        </a:spcBef>
        <a:buNone/>
        <a:defRPr sz="58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0024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352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092062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9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764100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268129" indent="-25201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35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940167" indent="-25201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696211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368249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040287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712325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801" y="692321"/>
            <a:ext cx="11856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Biography (Select any 1) :   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    / Committee Member </a:t>
            </a:r>
            <a:r>
              <a:rPr lang="en-I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IN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187" y="4743343"/>
            <a:ext cx="124634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Biography Paragraph in about 7 to 15 lines:.</a:t>
            </a: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64805" y="1426126"/>
            <a:ext cx="2312227" cy="189090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IN" dirty="0" smtClean="0"/>
              <a:t>Add your  </a:t>
            </a:r>
          </a:p>
          <a:p>
            <a:pPr algn="ctr"/>
            <a:r>
              <a:rPr lang="en-IN" dirty="0" smtClean="0"/>
              <a:t> </a:t>
            </a:r>
          </a:p>
          <a:p>
            <a:pPr algn="ctr"/>
            <a:r>
              <a:rPr lang="en-IN" dirty="0" smtClean="0"/>
              <a:t>photo </a:t>
            </a:r>
          </a:p>
          <a:p>
            <a:pPr algn="ctr"/>
            <a:r>
              <a:rPr lang="en-IN" dirty="0" smtClean="0"/>
              <a:t>here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8187" y="1245795"/>
            <a:ext cx="9596313" cy="277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553" tIns="32777" rIns="65553" bIns="327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Full NAME: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Birth Date:    DD/MM/YY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Marital Status: </a:t>
            </a:r>
            <a:endParaRPr lang="en-IN" alt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Affiliation : 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Designation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Department 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/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Faculty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</a:p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Institute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/ School 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/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University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,  </a:t>
            </a:r>
            <a:r>
              <a:rPr lang="en-IN" alt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Country</a:t>
            </a:r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alt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Personal Email ID 1 :  xyz@gmail.com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Email ID 2 :  abc@ymail.com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Mobile Number 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(with country code) 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WhatsApp/Telegram Number 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(with country code) 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Home Address :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Pin Code/</a:t>
            </a:r>
            <a:r>
              <a:rPr lang="en-US" alt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ZipCode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64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666" y="916315"/>
            <a:ext cx="1241393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Degree &amp;  Year in Short :    </a:t>
            </a:r>
            <a:r>
              <a:rPr lang="en-150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 -   B</a:t>
            </a:r>
            <a:r>
              <a:rPr lang="en-150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- 2015,    MBA (Finance) - 2018 ,  MS (HR) - 2021,     PhD (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- 2024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Interest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Achievements/ Awards (if any)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Profile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(Any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only -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available)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 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(Google Scholar/ SSRN/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Publons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ResearchGate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Academia/ or any other).  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 and Permission Statement: </a:t>
            </a:r>
          </a:p>
          <a:p>
            <a:pPr algn="just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​I wish to join with my active participation and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interest,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submitting this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document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am giving permission to use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details for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research and academic event flyers, brochures and webpages of “Eurasian Research Organization”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its collaborator organizations.  I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no oppose or objection for it.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Furthermore I will not file any legal claim against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“Eurasian Research Organization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 case of any dispute.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(e-sign – jpg/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:_______________________________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   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 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 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Submit this PPT file  to :    info@eurasianresearch.org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725" y="2316491"/>
            <a:ext cx="5873434" cy="67710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Proof  Copy  jpg./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  (Front Side)     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7766" y="2316491"/>
            <a:ext cx="5873434" cy="67710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Proof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jpg./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(Back Side)     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8400" y="949594"/>
            <a:ext cx="1202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[ 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This Form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 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must be 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including clear Passport size photo,   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e-sign / and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e-stamp ;   any 1 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- Government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ID proof  with 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Name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and address mentioned in it (.jpg/.</a:t>
            </a:r>
            <a:r>
              <a:rPr lang="en-US" sz="1800" dirty="0" err="1">
                <a:solidFill>
                  <a:srgbClr val="000080"/>
                </a:solidFill>
                <a:latin typeface="arial" panose="020B0604020202020204" pitchFamily="34" charset="0"/>
              </a:rPr>
              <a:t>png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);  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or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 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University / Institute  ID Card 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/ Employee ID </a:t>
            </a:r>
            <a:r>
              <a:rPr lang="en-US" sz="1800" dirty="0" smtClean="0">
                <a:solidFill>
                  <a:srgbClr val="000080"/>
                </a:solidFill>
                <a:latin typeface="arial" panose="020B0604020202020204" pitchFamily="34" charset="0"/>
              </a:rPr>
              <a:t>(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if any) (.jpg/.</a:t>
            </a:r>
            <a:r>
              <a:rPr lang="en-US" sz="1800" dirty="0" err="1">
                <a:solidFill>
                  <a:srgbClr val="000080"/>
                </a:solidFill>
                <a:latin typeface="arial" panose="020B0604020202020204" pitchFamily="34" charset="0"/>
              </a:rPr>
              <a:t>png</a:t>
            </a:r>
            <a:r>
              <a:rPr lang="en-US" sz="1800" dirty="0">
                <a:solidFill>
                  <a:srgbClr val="000080"/>
                </a:solidFill>
                <a:latin typeface="arial" panose="020B0604020202020204" pitchFamily="34" charset="0"/>
              </a:rPr>
              <a:t>)  ]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1848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2400</TotalTime>
  <Words>352</Words>
  <Application>Microsoft Office PowerPoint</Application>
  <PresentationFormat>Custom</PresentationFormat>
  <Paragraphs>127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- EURASIAN RESEARCH ORGANIZATION;</dc:title>
  <dc:creator>EURASIAN RESEARCH ORGANIZATION</dc:creator>
  <cp:keywords>SHORT-BIOGRAPHY</cp:keywords>
  <cp:lastModifiedBy>RCS</cp:lastModifiedBy>
  <cp:revision>31</cp:revision>
  <dcterms:created xsi:type="dcterms:W3CDTF">2020-07-11T07:16:57Z</dcterms:created>
  <dcterms:modified xsi:type="dcterms:W3CDTF">2024-07-11T07:16:31Z</dcterms:modified>
</cp:coreProperties>
</file>